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84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BFEA-7D3E-4C26-B823-47BDA49EB5C6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CB2D-806F-4C95-89D2-98843B90C8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4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99B29-F68A-4F44-86F2-CF8A222495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5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A710F-BD27-4753-B483-1E4CD9C7AD8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1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3000" y="441325"/>
            <a:ext cx="2711451" cy="58674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4418" y="441325"/>
            <a:ext cx="7935383" cy="58674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086A3-DD5E-4D5B-A8DE-8CA0E63976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233" y="441326"/>
            <a:ext cx="10566400" cy="823913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1268413"/>
            <a:ext cx="5323416" cy="5040312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6151034" y="1268413"/>
            <a:ext cx="5323417" cy="50403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A753-20F5-42C8-8F17-88A4978E25B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5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233" y="441326"/>
            <a:ext cx="10566400" cy="823913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1268413"/>
            <a:ext cx="5323416" cy="5040312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51034" y="1268413"/>
            <a:ext cx="5323417" cy="5040312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54ED-628A-42BB-BDB9-B73CB4A23A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07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233" y="441326"/>
            <a:ext cx="10566400" cy="823913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4417" y="1268413"/>
            <a:ext cx="5323416" cy="5040312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51034" y="1268413"/>
            <a:ext cx="5323417" cy="2443162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51034" y="3863975"/>
            <a:ext cx="5323417" cy="244475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D95F4-D2AA-46A3-9B8A-5CC7125102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031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233" y="441326"/>
            <a:ext cx="10566400" cy="823913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24418" y="1268413"/>
            <a:ext cx="10850033" cy="50403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55E12-F2C1-4A54-9374-78A845DAD3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1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6034087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2B81-ED50-F048-BC3B-A4CCD0205D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4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283F0-300B-4835-8280-F776D3635A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6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AD84C-39F7-4DFD-B5AE-5490851C2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2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4417" y="1268413"/>
            <a:ext cx="5323416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51034" y="1268413"/>
            <a:ext cx="532341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BCD48-7AB1-4603-87AB-F2995B22B0E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2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22D40-91C4-4913-97E3-0CCEADFC074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95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E7ED2-26BE-4448-8B9A-9C690B6528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5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EBD6E-6B15-4D5B-BBCC-44165221816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64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CB30D-967F-4397-BED0-96E468E700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D36A3-5F25-496A-8E11-520147AA53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441326"/>
            <a:ext cx="1056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268413"/>
            <a:ext cx="1085003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08733" y="6454775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E9BF9-7908-43D8-B59A-07DCD010A2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1" y="6484939"/>
            <a:ext cx="23342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/>
              <a:t>Georges Wagnières, IPHYS, EPFL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874685" y="6484939"/>
            <a:ext cx="200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err="1">
                <a:latin typeface="Times" charset="0"/>
                <a:ea typeface="+mn-ea"/>
              </a:rPr>
              <a:t>Biomedical</a:t>
            </a:r>
            <a:r>
              <a:rPr lang="fr-FR" sz="1200" dirty="0">
                <a:latin typeface="Times" charset="0"/>
                <a:ea typeface="+mn-ea"/>
              </a:rPr>
              <a:t> </a:t>
            </a:r>
            <a:r>
              <a:rPr lang="fr-FR" sz="1200" dirty="0" err="1">
                <a:latin typeface="Times" charset="0"/>
                <a:ea typeface="+mn-ea"/>
              </a:rPr>
              <a:t>Optics</a:t>
            </a:r>
            <a:r>
              <a:rPr lang="fr-FR" sz="1200" dirty="0">
                <a:latin typeface="Times" charset="0"/>
                <a:ea typeface="+mn-ea"/>
              </a:rPr>
              <a:t>, F</a:t>
            </a:r>
            <a:r>
              <a:rPr lang="fr-FR" sz="1200" dirty="0" err="1">
                <a:latin typeface="Times" charset="0"/>
                <a:ea typeface="+mn-ea"/>
              </a:rPr>
              <a:t>all</a:t>
            </a:r>
            <a:r>
              <a:rPr lang="fr-FR" sz="1200" dirty="0">
                <a:latin typeface="Times" charset="0"/>
                <a:ea typeface="+mn-ea"/>
              </a:rPr>
              <a:t> 2021</a:t>
            </a:r>
          </a:p>
          <a:p>
            <a:pPr>
              <a:defRPr/>
            </a:pPr>
            <a:endParaRPr lang="fr-FR" sz="1200" dirty="0">
              <a:latin typeface="Times" charset="0"/>
              <a:ea typeface="+mn-ea"/>
            </a:endParaRPr>
          </a:p>
        </p:txBody>
      </p:sp>
      <p:pic>
        <p:nvPicPr>
          <p:cNvPr id="1031" name="Picture 7" descr="colorbar_foo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4418" y="6381750"/>
            <a:ext cx="10847916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4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3812" y="119232"/>
            <a:ext cx="6933063" cy="84616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" charset="0"/>
                <a:ea typeface="ＭＳ Ｐゴシック" pitchFamily="-1" charset="-128"/>
                <a:cs typeface="ＭＳ Ｐゴシック" pitchFamily="-106" charset="-128"/>
              </a:rPr>
              <a:t>Exercise: Light force on a bubble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" charset="0"/>
                <a:ea typeface="MS PGothic" charset="-128"/>
                <a:cs typeface="+mn-cs"/>
              </a:rPr>
              <a:t>Exercise for week 5</a:t>
            </a:r>
            <a:endParaRPr kumimoji="0" lang="en-US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" charset="0"/>
              <a:ea typeface="MS PGothic" charset="-128"/>
              <a:cs typeface="+mn-cs"/>
            </a:endParaRPr>
          </a:p>
        </p:txBody>
      </p:sp>
      <p:pic>
        <p:nvPicPr>
          <p:cNvPr id="2" name="DASH_360">
            <a:hlinkClick r:id="" action="ppaction://media"/>
            <a:extLst>
              <a:ext uri="{FF2B5EF4-FFF2-40B4-BE49-F238E27FC236}">
                <a16:creationId xmlns:a16="http://schemas.microsoft.com/office/drawing/2014/main" id="{D7A71F6E-CC3F-4F80-891B-B28C761ADF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1520" y="1009997"/>
            <a:ext cx="9484528" cy="53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</Words>
  <Application>Microsoft Macintosh PowerPoint</Application>
  <PresentationFormat>Grand écran</PresentationFormat>
  <Paragraphs>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Times</vt:lpstr>
      <vt:lpstr>Nouvelle présentation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Wannebroucq Quentin Olivier Pierre</dc:creator>
  <cp:lastModifiedBy>Georges Wagnières</cp:lastModifiedBy>
  <cp:revision>30</cp:revision>
  <cp:lastPrinted>2020-10-09T07:51:37Z</cp:lastPrinted>
  <dcterms:created xsi:type="dcterms:W3CDTF">2018-10-17T06:51:50Z</dcterms:created>
  <dcterms:modified xsi:type="dcterms:W3CDTF">2023-10-13T14:25:26Z</dcterms:modified>
</cp:coreProperties>
</file>